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tiff" ContentType="image/tif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60" r:id="rId4"/>
  </p:sldIdLst>
  <p:sldSz cx="10799445" cy="10799445"/>
  <p:notesSz cx="6858000" cy="9144000"/>
  <p:custDataLst>
    <p:tags r:id="rId9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4" userDrawn="1">
          <p15:clr>
            <a:srgbClr val="A4A3A4"/>
          </p15:clr>
        </p15:guide>
        <p15:guide id="2" pos="3235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61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99" Type="http://schemas.openxmlformats.org/officeDocument/2006/relationships/image" Target="../media/image50.jpeg"/><Relationship Id="rId98" Type="http://schemas.openxmlformats.org/officeDocument/2006/relationships/tags" Target="../tags/tag49.xml"/><Relationship Id="rId97" Type="http://schemas.openxmlformats.org/officeDocument/2006/relationships/tags" Target="../tags/tag48.xml"/><Relationship Id="rId96" Type="http://schemas.openxmlformats.org/officeDocument/2006/relationships/image" Target="../media/image49.tiff"/><Relationship Id="rId95" Type="http://schemas.openxmlformats.org/officeDocument/2006/relationships/tags" Target="../tags/tag47.xml"/><Relationship Id="rId94" Type="http://schemas.openxmlformats.org/officeDocument/2006/relationships/tags" Target="../tags/tag46.xml"/><Relationship Id="rId93" Type="http://schemas.openxmlformats.org/officeDocument/2006/relationships/image" Target="../media/image48.png"/><Relationship Id="rId92" Type="http://schemas.openxmlformats.org/officeDocument/2006/relationships/tags" Target="../tags/tag45.xml"/><Relationship Id="rId91" Type="http://schemas.openxmlformats.org/officeDocument/2006/relationships/tags" Target="../tags/tag44.xml"/><Relationship Id="rId90" Type="http://schemas.openxmlformats.org/officeDocument/2006/relationships/tags" Target="../tags/tag43.xml"/><Relationship Id="rId9" Type="http://schemas.openxmlformats.org/officeDocument/2006/relationships/tags" Target="../tags/tag2.xml"/><Relationship Id="rId89" Type="http://schemas.openxmlformats.org/officeDocument/2006/relationships/tags" Target="../tags/tag42.xml"/><Relationship Id="rId88" Type="http://schemas.openxmlformats.org/officeDocument/2006/relationships/image" Target="../media/image47.tiff"/><Relationship Id="rId87" Type="http://schemas.openxmlformats.org/officeDocument/2006/relationships/tags" Target="../tags/tag41.xml"/><Relationship Id="rId86" Type="http://schemas.openxmlformats.org/officeDocument/2006/relationships/image" Target="../media/image46.tiff"/><Relationship Id="rId85" Type="http://schemas.openxmlformats.org/officeDocument/2006/relationships/tags" Target="../tags/tag40.xml"/><Relationship Id="rId84" Type="http://schemas.openxmlformats.org/officeDocument/2006/relationships/image" Target="../media/image45.tiff"/><Relationship Id="rId83" Type="http://schemas.openxmlformats.org/officeDocument/2006/relationships/tags" Target="../tags/tag39.xml"/><Relationship Id="rId82" Type="http://schemas.openxmlformats.org/officeDocument/2006/relationships/tags" Target="../tags/tag38.xml"/><Relationship Id="rId81" Type="http://schemas.openxmlformats.org/officeDocument/2006/relationships/tags" Target="../tags/tag37.xml"/><Relationship Id="rId80" Type="http://schemas.openxmlformats.org/officeDocument/2006/relationships/image" Target="../media/image44.tiff"/><Relationship Id="rId8" Type="http://schemas.openxmlformats.org/officeDocument/2006/relationships/image" Target="../media/image7.png"/><Relationship Id="rId79" Type="http://schemas.openxmlformats.org/officeDocument/2006/relationships/tags" Target="../tags/tag36.xml"/><Relationship Id="rId78" Type="http://schemas.openxmlformats.org/officeDocument/2006/relationships/tags" Target="../tags/tag35.xml"/><Relationship Id="rId77" Type="http://schemas.openxmlformats.org/officeDocument/2006/relationships/tags" Target="../tags/tag34.xml"/><Relationship Id="rId76" Type="http://schemas.openxmlformats.org/officeDocument/2006/relationships/tags" Target="../tags/tag33.xml"/><Relationship Id="rId75" Type="http://schemas.openxmlformats.org/officeDocument/2006/relationships/image" Target="../media/image43.png"/><Relationship Id="rId74" Type="http://schemas.openxmlformats.org/officeDocument/2006/relationships/tags" Target="../tags/tag32.xml"/><Relationship Id="rId73" Type="http://schemas.openxmlformats.org/officeDocument/2006/relationships/tags" Target="../tags/tag31.xml"/><Relationship Id="rId72" Type="http://schemas.openxmlformats.org/officeDocument/2006/relationships/tags" Target="../tags/tag30.xml"/><Relationship Id="rId71" Type="http://schemas.openxmlformats.org/officeDocument/2006/relationships/tags" Target="../tags/tag29.xml"/><Relationship Id="rId70" Type="http://schemas.openxmlformats.org/officeDocument/2006/relationships/tags" Target="../tags/tag28.xml"/><Relationship Id="rId7" Type="http://schemas.openxmlformats.org/officeDocument/2006/relationships/image" Target="../media/image6.png"/><Relationship Id="rId69" Type="http://schemas.openxmlformats.org/officeDocument/2006/relationships/tags" Target="../tags/tag27.xml"/><Relationship Id="rId68" Type="http://schemas.openxmlformats.org/officeDocument/2006/relationships/tags" Target="../tags/tag26.xml"/><Relationship Id="rId67" Type="http://schemas.microsoft.com/office/2007/relationships/hdphoto" Target="../media/image42.wdp"/><Relationship Id="rId66" Type="http://schemas.openxmlformats.org/officeDocument/2006/relationships/image" Target="../media/image41.png"/><Relationship Id="rId65" Type="http://schemas.openxmlformats.org/officeDocument/2006/relationships/tags" Target="../tags/tag25.xml"/><Relationship Id="rId64" Type="http://schemas.microsoft.com/office/2007/relationships/hdphoto" Target="../media/image40.wdp"/><Relationship Id="rId63" Type="http://schemas.openxmlformats.org/officeDocument/2006/relationships/image" Target="../media/image39.png"/><Relationship Id="rId62" Type="http://schemas.openxmlformats.org/officeDocument/2006/relationships/tags" Target="../tags/tag24.xml"/><Relationship Id="rId61" Type="http://schemas.openxmlformats.org/officeDocument/2006/relationships/tags" Target="../tags/tag23.xml"/><Relationship Id="rId60" Type="http://schemas.openxmlformats.org/officeDocument/2006/relationships/image" Target="../media/image38.jpeg"/><Relationship Id="rId6" Type="http://schemas.openxmlformats.org/officeDocument/2006/relationships/image" Target="../media/image5.png"/><Relationship Id="rId59" Type="http://schemas.openxmlformats.org/officeDocument/2006/relationships/tags" Target="../tags/tag22.xml"/><Relationship Id="rId58" Type="http://schemas.openxmlformats.org/officeDocument/2006/relationships/image" Target="../media/image37.jpeg"/><Relationship Id="rId57" Type="http://schemas.openxmlformats.org/officeDocument/2006/relationships/tags" Target="../tags/tag21.xml"/><Relationship Id="rId56" Type="http://schemas.openxmlformats.org/officeDocument/2006/relationships/image" Target="../media/image36.jpeg"/><Relationship Id="rId55" Type="http://schemas.openxmlformats.org/officeDocument/2006/relationships/tags" Target="../tags/tag20.xml"/><Relationship Id="rId54" Type="http://schemas.openxmlformats.org/officeDocument/2006/relationships/image" Target="../media/image35.jpeg"/><Relationship Id="rId53" Type="http://schemas.openxmlformats.org/officeDocument/2006/relationships/tags" Target="../tags/tag19.xml"/><Relationship Id="rId52" Type="http://schemas.openxmlformats.org/officeDocument/2006/relationships/image" Target="../media/image34.jpeg"/><Relationship Id="rId51" Type="http://schemas.openxmlformats.org/officeDocument/2006/relationships/tags" Target="../tags/tag18.xml"/><Relationship Id="rId50" Type="http://schemas.openxmlformats.org/officeDocument/2006/relationships/image" Target="../media/image33.jpeg"/><Relationship Id="rId5" Type="http://schemas.openxmlformats.org/officeDocument/2006/relationships/image" Target="../media/image4.png"/><Relationship Id="rId49" Type="http://schemas.openxmlformats.org/officeDocument/2006/relationships/tags" Target="../tags/tag17.xml"/><Relationship Id="rId48" Type="http://schemas.openxmlformats.org/officeDocument/2006/relationships/tags" Target="../tags/tag16.xml"/><Relationship Id="rId47" Type="http://schemas.openxmlformats.org/officeDocument/2006/relationships/image" Target="../media/image32.tiff"/><Relationship Id="rId46" Type="http://schemas.openxmlformats.org/officeDocument/2006/relationships/image" Target="../media/image31.tiff"/><Relationship Id="rId45" Type="http://schemas.openxmlformats.org/officeDocument/2006/relationships/image" Target="../media/image30.tiff"/><Relationship Id="rId44" Type="http://schemas.openxmlformats.org/officeDocument/2006/relationships/image" Target="../media/image29.tiff"/><Relationship Id="rId43" Type="http://schemas.openxmlformats.org/officeDocument/2006/relationships/tags" Target="../tags/tag15.xml"/><Relationship Id="rId42" Type="http://schemas.openxmlformats.org/officeDocument/2006/relationships/tags" Target="../tags/tag14.xml"/><Relationship Id="rId41" Type="http://schemas.openxmlformats.org/officeDocument/2006/relationships/tags" Target="../tags/tag13.xml"/><Relationship Id="rId40" Type="http://schemas.openxmlformats.org/officeDocument/2006/relationships/tags" Target="../tags/tag12.xml"/><Relationship Id="rId4" Type="http://schemas.openxmlformats.org/officeDocument/2006/relationships/image" Target="../media/image3.png"/><Relationship Id="rId39" Type="http://schemas.openxmlformats.org/officeDocument/2006/relationships/tags" Target="../tags/tag11.xml"/><Relationship Id="rId38" Type="http://schemas.openxmlformats.org/officeDocument/2006/relationships/image" Target="../media/image28.jpeg"/><Relationship Id="rId37" Type="http://schemas.openxmlformats.org/officeDocument/2006/relationships/tags" Target="../tags/tag10.xml"/><Relationship Id="rId36" Type="http://schemas.openxmlformats.org/officeDocument/2006/relationships/tags" Target="../tags/tag9.xml"/><Relationship Id="rId35" Type="http://schemas.openxmlformats.org/officeDocument/2006/relationships/tags" Target="../tags/tag8.xml"/><Relationship Id="rId34" Type="http://schemas.openxmlformats.org/officeDocument/2006/relationships/tags" Target="../tags/tag7.xml"/><Relationship Id="rId33" Type="http://schemas.openxmlformats.org/officeDocument/2006/relationships/tags" Target="../tags/tag6.xml"/><Relationship Id="rId32" Type="http://schemas.openxmlformats.org/officeDocument/2006/relationships/tags" Target="../tags/tag5.xml"/><Relationship Id="rId31" Type="http://schemas.openxmlformats.org/officeDocument/2006/relationships/tags" Target="../tags/tag4.xml"/><Relationship Id="rId30" Type="http://schemas.openxmlformats.org/officeDocument/2006/relationships/image" Target="../media/image27.svg"/><Relationship Id="rId3" Type="http://schemas.openxmlformats.org/officeDocument/2006/relationships/image" Target="../media/image2.png"/><Relationship Id="rId29" Type="http://schemas.openxmlformats.org/officeDocument/2006/relationships/image" Target="../media/image26.png"/><Relationship Id="rId28" Type="http://schemas.openxmlformats.org/officeDocument/2006/relationships/image" Target="../media/image25.png"/><Relationship Id="rId27" Type="http://schemas.openxmlformats.org/officeDocument/2006/relationships/image" Target="../media/image24.jpeg"/><Relationship Id="rId26" Type="http://schemas.openxmlformats.org/officeDocument/2006/relationships/image" Target="../media/image23.jpeg"/><Relationship Id="rId25" Type="http://schemas.openxmlformats.org/officeDocument/2006/relationships/image" Target="../media/image22.png"/><Relationship Id="rId24" Type="http://schemas.openxmlformats.org/officeDocument/2006/relationships/image" Target="../media/image21.png"/><Relationship Id="rId23" Type="http://schemas.openxmlformats.org/officeDocument/2006/relationships/image" Target="../media/image20.jpeg"/><Relationship Id="rId22" Type="http://schemas.openxmlformats.org/officeDocument/2006/relationships/image" Target="../media/image19.jpeg"/><Relationship Id="rId21" Type="http://schemas.openxmlformats.org/officeDocument/2006/relationships/image" Target="../media/image18.jpeg"/><Relationship Id="rId20" Type="http://schemas.openxmlformats.org/officeDocument/2006/relationships/image" Target="../media/image17.jpeg"/><Relationship Id="rId2" Type="http://schemas.openxmlformats.org/officeDocument/2006/relationships/image" Target="../media/image1.png"/><Relationship Id="rId19" Type="http://schemas.openxmlformats.org/officeDocument/2006/relationships/image" Target="../media/image16.png"/><Relationship Id="rId18" Type="http://schemas.openxmlformats.org/officeDocument/2006/relationships/image" Target="../media/image15.png"/><Relationship Id="rId17" Type="http://schemas.openxmlformats.org/officeDocument/2006/relationships/image" Target="../media/image14.png"/><Relationship Id="rId16" Type="http://schemas.openxmlformats.org/officeDocument/2006/relationships/image" Target="../media/image13.png"/><Relationship Id="rId15" Type="http://schemas.openxmlformats.org/officeDocument/2006/relationships/image" Target="../media/image12.jpeg"/><Relationship Id="rId14" Type="http://schemas.openxmlformats.org/officeDocument/2006/relationships/tags" Target="../tags/tag3.xml"/><Relationship Id="rId13" Type="http://schemas.openxmlformats.org/officeDocument/2006/relationships/image" Target="../media/image11.png"/><Relationship Id="rId12" Type="http://schemas.openxmlformats.org/officeDocument/2006/relationships/image" Target="../media/image10.jpeg"/><Relationship Id="rId116" Type="http://schemas.openxmlformats.org/officeDocument/2006/relationships/notesSlide" Target="../notesSlides/notesSlide1.xml"/><Relationship Id="rId115" Type="http://schemas.openxmlformats.org/officeDocument/2006/relationships/slideLayout" Target="../slideLayouts/slideLayout12.xml"/><Relationship Id="rId114" Type="http://schemas.openxmlformats.org/officeDocument/2006/relationships/tags" Target="../tags/tag60.xml"/><Relationship Id="rId113" Type="http://schemas.openxmlformats.org/officeDocument/2006/relationships/tags" Target="../tags/tag59.xml"/><Relationship Id="rId112" Type="http://schemas.openxmlformats.org/officeDocument/2006/relationships/tags" Target="../tags/tag58.xml"/><Relationship Id="rId111" Type="http://schemas.openxmlformats.org/officeDocument/2006/relationships/tags" Target="../tags/tag57.xml"/><Relationship Id="rId110" Type="http://schemas.openxmlformats.org/officeDocument/2006/relationships/tags" Target="../tags/tag56.xml"/><Relationship Id="rId11" Type="http://schemas.openxmlformats.org/officeDocument/2006/relationships/image" Target="../media/image9.jpeg"/><Relationship Id="rId109" Type="http://schemas.openxmlformats.org/officeDocument/2006/relationships/tags" Target="../tags/tag55.xml"/><Relationship Id="rId108" Type="http://schemas.openxmlformats.org/officeDocument/2006/relationships/tags" Target="../tags/tag54.xml"/><Relationship Id="rId107" Type="http://schemas.openxmlformats.org/officeDocument/2006/relationships/image" Target="../media/image54.tiff"/><Relationship Id="rId106" Type="http://schemas.openxmlformats.org/officeDocument/2006/relationships/image" Target="../media/image53.jpeg"/><Relationship Id="rId105" Type="http://schemas.openxmlformats.org/officeDocument/2006/relationships/tags" Target="../tags/tag53.xml"/><Relationship Id="rId104" Type="http://schemas.openxmlformats.org/officeDocument/2006/relationships/tags" Target="../tags/tag52.xml"/><Relationship Id="rId103" Type="http://schemas.openxmlformats.org/officeDocument/2006/relationships/image" Target="../media/image52.png"/><Relationship Id="rId102" Type="http://schemas.openxmlformats.org/officeDocument/2006/relationships/tags" Target="../tags/tag51.xml"/><Relationship Id="rId101" Type="http://schemas.openxmlformats.org/officeDocument/2006/relationships/image" Target="../media/image51.png"/><Relationship Id="rId100" Type="http://schemas.openxmlformats.org/officeDocument/2006/relationships/tags" Target="../tags/tag50.xml"/><Relationship Id="rId10" Type="http://schemas.openxmlformats.org/officeDocument/2006/relationships/image" Target="../media/image8.png"/><Relationship Id="rId1" Type="http://schemas.openxmlformats.org/officeDocument/2006/relationships/tags" Target="../tags/tag1.xml"/></Relationships>
</file>

<file path=ppt/tags/tag61.xml><?xml version="1.0" encoding="utf-8"?>
<p:tagLst xmlns:p="http://schemas.openxmlformats.org/presentationml/2006/main">
  <p:tag name="COMMONDATA" val="eyJoZGlkIjoiN2YzNjBkOTgyNWQ1YTMxYzM3MzMwNWFiODNmOWIzYWMifQ=="/>
  <p:tag name="KSO_WPP_MARK_KEY" val="4e4de275-5acf-4d2d-b18e-978f2a092ef7"/>
</p:tagLst>
</file>