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409" r:id="rId3"/>
    <p:sldId id="411" r:id="rId5"/>
    <p:sldId id="366" r:id="rId6"/>
    <p:sldId id="368" r:id="rId7"/>
    <p:sldId id="369" r:id="rId8"/>
    <p:sldId id="412" r:id="rId9"/>
    <p:sldId id="329" r:id="rId10"/>
    <p:sldId id="410" r:id="rId11"/>
    <p:sldId id="370" r:id="rId12"/>
    <p:sldId id="371" r:id="rId13"/>
    <p:sldId id="372" r:id="rId14"/>
    <p:sldId id="374" r:id="rId15"/>
    <p:sldId id="375" r:id="rId16"/>
    <p:sldId id="376" r:id="rId17"/>
  </p:sldIdLst>
  <p:sldSz cx="9144000" cy="5143500" type="screen16x9"/>
  <p:notesSz cx="6858000" cy="9144000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19" userDrawn="1">
          <p15:clr>
            <a:srgbClr val="A4A3A4"/>
          </p15:clr>
        </p15:guide>
        <p15:guide id="2" pos="2902" userDrawn="1">
          <p15:clr>
            <a:srgbClr val="A4A3A4"/>
          </p15:clr>
        </p15:guide>
      </p15:sldGuideLst>
    </p:ext>
  </p:extLst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ags" Target="tags/tag1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tags/tag1.xml><?xml version="1.0" encoding="utf-8"?>
<p:tagLst xmlns:p="http://schemas.openxmlformats.org/presentationml/2006/main">
  <p:tag name="commondata" val="eyJoZGlkIjoiNTQwNmIzYTI0NzI3YTU1NWFhZDhiMmRjMzI5MDlkOWEifQ=="/>
  <p:tag name="KSO_WPP_MARK_KEY" val="171811b9-2faa-4d48-904b-4050c68a7f88"/>
  <p:tag name="COMMONDATA" val="eyJoZGlkIjoiMzQ2ZjljNGNkZDJjZGJmZTg3MDQ5MDk0NWY5ZTllODAifQ=="/>
</p:tagLst>
</file>